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60" r:id="rId3"/>
    <p:sldId id="259" r:id="rId4"/>
    <p:sldId id="261" r:id="rId5"/>
    <p:sldId id="268" r:id="rId6"/>
    <p:sldId id="269" r:id="rId7"/>
    <p:sldId id="270" r:id="rId8"/>
    <p:sldId id="271" r:id="rId9"/>
    <p:sldId id="272" r:id="rId10"/>
    <p:sldId id="273" r:id="rId11"/>
    <p:sldId id="262" r:id="rId12"/>
    <p:sldId id="263" r:id="rId13"/>
    <p:sldId id="265" r:id="rId14"/>
    <p:sldId id="264" r:id="rId15"/>
    <p:sldId id="266" r:id="rId16"/>
    <p:sldId id="267" r:id="rId17"/>
    <p:sldId id="258" r:id="rId18"/>
  </p:sldIdLst>
  <p:sldSz cx="12192000" cy="6858000"/>
  <p:notesSz cx="6858000" cy="9144000"/>
  <p:embeddedFontLst>
    <p:embeddedFont>
      <p:font typeface="KoPubWorldDotum_Pro Bold" panose="020B0600000101010101" charset="-127"/>
      <p:bold r:id="rId19"/>
    </p:embeddedFont>
    <p:embeddedFont>
      <p:font typeface="KOPUBWORLDDOTUM_PRO LIGHT" panose="020B0600000101010101" charset="-127"/>
      <p:regular r:id="rId20"/>
    </p:embeddedFont>
    <p:embeddedFont>
      <p:font typeface="KOPUBWORLDDOTUM_PRO MEDIUM" panose="020B0600000101010101" charset="-127"/>
      <p:regular r:id="rId21"/>
    </p:embeddedFont>
    <p:embeddedFont>
      <p:font typeface="Malgun Gothic" panose="020B0503020000020004" pitchFamily="50" charset="-127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Gmarket Sans Bold" panose="02000000000000000000" pitchFamily="50" charset="-127"/>
      <p:regular r:id="rId30"/>
      <p:bold r:id="rId31"/>
    </p:embeddedFont>
    <p:embeddedFont>
      <p:font typeface="Gmarket Sans Medium" panose="02000000000000000000" pitchFamily="50" charset="-127"/>
      <p:regular r:id="rId32"/>
    </p:embeddedFont>
    <p:embeddedFont>
      <p:font typeface="G마켓 산스 Bold" panose="02000000000000000000" pitchFamily="50" charset="-127"/>
      <p:regular r:id="rId33"/>
      <p:bold r:id="rId34"/>
    </p:embeddedFont>
    <p:embeddedFont>
      <p:font typeface="Hancom MalangMalang Regular" panose="020F0303000000000000" pitchFamily="50" charset="-127"/>
      <p:regular r:id="rId35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75B6"/>
    <a:srgbClr val="9EC3E6"/>
    <a:srgbClr val="ACE3FF"/>
    <a:srgbClr val="ACE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052"/>
    <p:restoredTop sz="97872"/>
  </p:normalViewPr>
  <p:slideViewPr>
    <p:cSldViewPr snapToGrid="0" showGuides="1">
      <p:cViewPr varScale="1">
        <p:scale>
          <a:sx n="53" d="100"/>
          <a:sy n="53" d="100"/>
        </p:scale>
        <p:origin x="226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ADFCD9-22A7-1941-877C-2E34360B85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B37732-CE92-D9C7-FF1B-4B0898FF7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4C677F-282B-2ECF-1CEE-03D961E52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DF2B35-2A6E-6264-494A-2D57837C5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2E68DD-6726-129D-DD65-A9FD39FF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8485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8723FC-30A3-D749-09E1-834AF6284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04815F-27BC-5C2D-3435-26CF33B88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172876-CFC7-E8F2-D210-AA7C0B008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56AA39-B621-4E5C-E7B6-C81B91E20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E67E60-CB27-1032-5276-C459B678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26027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A7E9207-FF64-7B4E-4670-C4A67EA805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9B99E5-E313-58B5-43C5-5A1B17542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9E471C-030F-0010-92F2-94162EE86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93C58C-2E08-3A6E-FD1F-CB1E5F9D7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41AD9E-BFE1-C0D7-4B0D-5C8ADADDA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503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3DE5C-1C71-0A4A-8E26-A724CE454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BB50BB-C32D-0F22-133F-B34A1FEA2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D817E0-2937-A844-165E-FD7C47D3B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845F4E-C68C-3440-0A20-4470E8DCC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CE53FE-E60B-D4A0-BACC-B495FC391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89406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578216-02B1-46E5-E6B3-97146A81C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E3D5B7-5FD0-2B1A-E6BC-F929FF64C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A3C88C-4CBF-005A-34A8-FDBCC44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281544-0842-DA71-6652-B9AD5AC29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964D7F-0995-D1B7-D581-F4B303522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90822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B7D900-712A-8196-CD6F-CB938603E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DB20EA-ACAD-B933-5249-0B8C8FA88B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012252-E8E7-53A6-265F-BC785ABFE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5E5CAF-2FE8-784C-590A-BBBDC6E1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D4C32B-0505-ED2C-5706-FC983987E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F3526F-2483-4017-CBBB-AA3EA99C7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999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75820-CA53-6035-A0ED-4DC1EEE78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C75E05-3167-A01E-5AF1-9135E96AE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168898-5055-4B37-BEAD-D82A047B4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0A3AEC2-D794-97F3-5C98-C01177F5EF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F71013-38CD-2CCA-5154-7AC27D8634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B2BF99-6E3C-F794-3930-4CBA9B1C4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2014074-E50E-833F-2A16-DBC38B79D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F2530FC-3052-64F0-BCCD-9FCCE693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0784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7B7C1-818F-D81D-0535-58035C08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DA6EB4-03E0-C4FF-9A44-11A7E6176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BD7D40-0001-D77E-7A06-6B537D5DB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4A5B4A7-1378-C6D3-A146-9C3445817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58969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67DB0A-CB78-9C92-C9A2-988A4E822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5CC9AC6-A507-449A-D387-EF10D7154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0F1FAE-6D37-DEF8-B920-DC2614441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4235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AE9E22-F7AB-2551-0B29-717A6EB52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31DDB0-D081-0DD4-2B3A-088B3C6A4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59D237-DE02-461A-C750-328133BA1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0DB388-E40E-649E-9367-F96630653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A63FF1-6F93-0260-FB41-3817D2A27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690CD3-7BFE-BAD2-D4D9-A9FD316E8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83686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985286-79D0-B543-A930-0BB907F51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DB2759-5314-2FA9-194A-7B2A721B91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53DC60-AA50-44A9-01BF-862EE242D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A3A8CC-9ECA-BF90-8741-9CC1999B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84291A-2FB8-FDFD-3A9A-A7AA03F84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C2EC46-80E2-ABDC-CA89-60EAF2E92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3963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6EECEC-A828-FB65-64B4-764E0BCAA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AE7B6F-5FF4-D150-D912-4046B7D6F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6761BF-458B-133C-29AF-C56FE85605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D2060-BCD1-6749-869A-26A35E3CA1B7}" type="datetimeFigureOut">
              <a:rPr kumimoji="1" lang="ko-Kore-KR" altLang="en-US" smtClean="0"/>
              <a:t>07/20/2022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9C8F6-87D0-F55C-8BC8-FC5CBFFFA9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B11378-9B8E-1F59-5500-7DE17C8F2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2850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jpe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jpe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4.jpeg"/><Relationship Id="rId2" Type="http://schemas.openxmlformats.org/officeDocument/2006/relationships/image" Target="../media/image1.png"/><Relationship Id="rId16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5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4.jpeg"/><Relationship Id="rId2" Type="http://schemas.openxmlformats.org/officeDocument/2006/relationships/image" Target="../media/image1.png"/><Relationship Id="rId16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5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jpe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jpe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E847B94-5C48-CA6D-1AD2-03C3C66AE423}"/>
              </a:ext>
            </a:extLst>
          </p:cNvPr>
          <p:cNvSpPr/>
          <p:nvPr/>
        </p:nvSpPr>
        <p:spPr>
          <a:xfrm>
            <a:off x="3954920" y="0"/>
            <a:ext cx="8237079" cy="6858000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1E2456CA-9EAE-2C99-2F2E-ED8DF7A74681}"/>
              </a:ext>
            </a:extLst>
          </p:cNvPr>
          <p:cNvGrpSpPr/>
          <p:nvPr/>
        </p:nvGrpSpPr>
        <p:grpSpPr>
          <a:xfrm>
            <a:off x="2418294" y="458532"/>
            <a:ext cx="3073252" cy="6086797"/>
            <a:chOff x="2418294" y="458532"/>
            <a:chExt cx="3073252" cy="60867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0E12498E-32A8-D31B-A6DB-DBB21172BEF0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B66B1D6F-B714-34B4-A76C-393EE036118F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37" name="그룹 36">
                  <a:extLst>
                    <a:ext uri="{FF2B5EF4-FFF2-40B4-BE49-F238E27FC236}">
                      <a16:creationId xmlns:a16="http://schemas.microsoft.com/office/drawing/2014/main" id="{DC7D2721-1B5E-574A-5B81-B9F520AF10E9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19" name="그룹 18">
                    <a:extLst>
                      <a:ext uri="{FF2B5EF4-FFF2-40B4-BE49-F238E27FC236}">
                        <a16:creationId xmlns:a16="http://schemas.microsoft.com/office/drawing/2014/main" id="{6A57CB7F-83D4-B6AE-D08E-E9CF465AC5F1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14" name="모서리가 둥근 직사각형 13">
                      <a:extLst>
                        <a:ext uri="{FF2B5EF4-FFF2-40B4-BE49-F238E27FC236}">
                          <a16:creationId xmlns:a16="http://schemas.microsoft.com/office/drawing/2014/main" id="{293ECC0D-9495-F7DB-98D8-328A99865B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12" name="그래픽 11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D720D8B2-8B8D-0751-2683-99CEB9929C0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7" name="직사각형 16">
                      <a:extLst>
                        <a:ext uri="{FF2B5EF4-FFF2-40B4-BE49-F238E27FC236}">
                          <a16:creationId xmlns:a16="http://schemas.microsoft.com/office/drawing/2014/main" id="{F79DA0D3-2DBE-AD99-436F-0DF78B99AC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13" name="그래픽 12" descr="태그 단색으로 채워진">
                      <a:extLst>
                        <a:ext uri="{FF2B5EF4-FFF2-40B4-BE49-F238E27FC236}">
                          <a16:creationId xmlns:a16="http://schemas.microsoft.com/office/drawing/2014/main" id="{6B11764F-E3B1-B219-4128-22A948DC522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1" name="TextBox 10">
                      <a:extLst>
                        <a:ext uri="{FF2B5EF4-FFF2-40B4-BE49-F238E27FC236}">
                          <a16:creationId xmlns:a16="http://schemas.microsoft.com/office/drawing/2014/main" id="{FC94F7EF-19A5-66DF-A19E-C2CB8AB81F5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CFDDC1CD-E2F7-C7E6-56F3-6D79544A710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18" name="모서리가 둥근 직사각형 17">
                      <a:extLst>
                        <a:ext uri="{FF2B5EF4-FFF2-40B4-BE49-F238E27FC236}">
                          <a16:creationId xmlns:a16="http://schemas.microsoft.com/office/drawing/2014/main" id="{017BEB76-C829-4C75-F476-9A9E051452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7" name="그림 6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32D8CA6F-1B2F-6B94-B749-AEC6D5E66EC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297CF95C-0E25-A58C-882F-90D821F0642D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13E17C35-E44D-7BDB-49B2-C865E14B366E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210C98D1-E978-DCA8-1293-652D374F541C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34" name="직선 화살표 연결선 33">
                    <a:extLst>
                      <a:ext uri="{FF2B5EF4-FFF2-40B4-BE49-F238E27FC236}">
                        <a16:creationId xmlns:a16="http://schemas.microsoft.com/office/drawing/2014/main" id="{0AC90B5C-5797-40AB-95D0-DAE020493E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B0CAB6BC-B0FA-8E85-F7D2-98F59DADAB78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41" name="그래픽 40" descr="사용자 단색으로 채워진">
                  <a:extLst>
                    <a:ext uri="{FF2B5EF4-FFF2-40B4-BE49-F238E27FC236}">
                      <a16:creationId xmlns:a16="http://schemas.microsoft.com/office/drawing/2014/main" id="{CB5DA418-062A-83EC-FA00-D58E72C10F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43" name="그래픽 42" descr="체크리스트 단색으로 채워진">
                  <a:extLst>
                    <a:ext uri="{FF2B5EF4-FFF2-40B4-BE49-F238E27FC236}">
                      <a16:creationId xmlns:a16="http://schemas.microsoft.com/office/drawing/2014/main" id="{6A44F7A6-28C5-C7C0-985A-836EDBD14C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45" name="그래픽 44" descr="돋보기 단색으로 채워진">
                  <a:extLst>
                    <a:ext uri="{FF2B5EF4-FFF2-40B4-BE49-F238E27FC236}">
                      <a16:creationId xmlns:a16="http://schemas.microsoft.com/office/drawing/2014/main" id="{71DF99A2-856B-DA21-E3CC-2A83516D47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49" name="그래픽 48" descr="주택 단색으로 채워진">
                  <a:extLst>
                    <a:ext uri="{FF2B5EF4-FFF2-40B4-BE49-F238E27FC236}">
                      <a16:creationId xmlns:a16="http://schemas.microsoft.com/office/drawing/2014/main" id="{938CF115-68FA-06B9-9C1F-78517EC5CB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2A6A5DB2-7876-0BBB-6FA8-CCDC189E0EA6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9A3EFB78-7326-0A28-C277-A07D49699F25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1135EA20-A8ED-1820-0F28-8CB56C2D2FF8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CD3865E3-AAE2-5B62-4F58-A5E0978555A0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pic>
              <p:nvPicPr>
                <p:cNvPr id="1026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104F930D-44C5-63F9-C756-79B0EB92181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BCC773C6-D99F-1ACA-BAFF-90AB1DDCDABD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B944B90D-B2DA-8A76-43E3-3A4AC219A396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1028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57D7FD4A-1F9A-EB12-EA21-E9AA24EDB55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34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34A15BFC-9D40-F165-36CF-50D8A5B4CEA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AE297AD5-8F3E-9C90-53DD-FF8AD35E47D1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</p:grpSp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C660BB3E-D2A4-A8C1-3D84-0D70CD3DBB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4638BA6E-54B0-1DF5-B47F-7ABEBB78EFB8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BA997D4-3A44-75E8-C878-B12396B12B2B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FAF07B5-4A65-9CD0-12AA-1918DB24FC00}"/>
              </a:ext>
            </a:extLst>
          </p:cNvPr>
          <p:cNvGrpSpPr/>
          <p:nvPr/>
        </p:nvGrpSpPr>
        <p:grpSpPr>
          <a:xfrm>
            <a:off x="5647239" y="1529293"/>
            <a:ext cx="4624160" cy="1877437"/>
            <a:chOff x="4146866" y="2549659"/>
            <a:chExt cx="4624160" cy="1877437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20BE067-35A4-6216-CE3F-288F59717D69}"/>
                </a:ext>
              </a:extLst>
            </p:cNvPr>
            <p:cNvGrpSpPr/>
            <p:nvPr/>
          </p:nvGrpSpPr>
          <p:grpSpPr>
            <a:xfrm>
              <a:off x="7310901" y="2786176"/>
              <a:ext cx="1460125" cy="1212580"/>
              <a:chOff x="6953195" y="2758351"/>
              <a:chExt cx="1570884" cy="1288751"/>
            </a:xfrm>
          </p:grpSpPr>
          <p:pic>
            <p:nvPicPr>
              <p:cNvPr id="8" name="그래픽 7" descr="오른쪽을 가리키는 검지  단색으로 채워진">
                <a:extLst>
                  <a:ext uri="{FF2B5EF4-FFF2-40B4-BE49-F238E27FC236}">
                    <a16:creationId xmlns:a16="http://schemas.microsoft.com/office/drawing/2014/main" id="{0F443DD7-68BE-3AF1-E8B2-72362B0DD3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4189721">
                <a:off x="6953195" y="2758351"/>
                <a:ext cx="1085673" cy="1085673"/>
              </a:xfrm>
              <a:prstGeom prst="rect">
                <a:avLst/>
              </a:prstGeom>
            </p:spPr>
          </p:pic>
          <p:pic>
            <p:nvPicPr>
              <p:cNvPr id="9" name="그래픽 8" descr="태그 단색으로 채워진">
                <a:extLst>
                  <a:ext uri="{FF2B5EF4-FFF2-40B4-BE49-F238E27FC236}">
                    <a16:creationId xmlns:a16="http://schemas.microsoft.com/office/drawing/2014/main" id="{994AF398-D290-C6FD-ACB4-7F5789ECFD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20421547">
                <a:off x="7810331" y="3333354"/>
                <a:ext cx="713748" cy="713748"/>
              </a:xfrm>
              <a:prstGeom prst="rect">
                <a:avLst/>
              </a:prstGeom>
            </p:spPr>
          </p:pic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ED5C4AD-4577-6020-1973-FB280CAA3CEF}"/>
                </a:ext>
              </a:extLst>
            </p:cNvPr>
            <p:cNvSpPr txBox="1"/>
            <p:nvPr/>
          </p:nvSpPr>
          <p:spPr>
            <a:xfrm>
              <a:off x="4146866" y="2549659"/>
              <a:ext cx="3725883" cy="1877437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kumimoji="1" lang="ko-Kore-KR" altLang="en-US" sz="8000" dirty="0">
                  <a:solidFill>
                    <a:schemeClr val="bg1"/>
                  </a:solidFill>
                  <a:latin typeface="Hancom MalangMalang Regular" panose="020F0303000000000000" pitchFamily="34" charset="-127"/>
                  <a:ea typeface="Hancom MalangMalang Regular" panose="020F0303000000000000" pitchFamily="34" charset="-127"/>
                </a:rPr>
                <a:t>뭐</a:t>
              </a:r>
              <a:r>
                <a:rPr kumimoji="1" lang="ko-Kore-KR" altLang="en-US" sz="4800" dirty="0">
                  <a:solidFill>
                    <a:schemeClr val="bg1"/>
                  </a:solidFill>
                  <a:latin typeface="Hancom MalangMalang Regular" panose="020F0303000000000000" pitchFamily="34" charset="-127"/>
                  <a:ea typeface="Hancom MalangMalang Regular" panose="020F0303000000000000" pitchFamily="34" charset="-127"/>
                </a:rPr>
                <a:t>시당가</a:t>
              </a:r>
            </a:p>
            <a:p>
              <a:pPr algn="ctr"/>
              <a:endParaRPr kumimoji="1" lang="ko-Kore-KR" altLang="en-US" sz="3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C6BB874-F533-C63F-B1EC-C9C197200AF3}"/>
              </a:ext>
            </a:extLst>
          </p:cNvPr>
          <p:cNvSpPr txBox="1"/>
          <p:nvPr/>
        </p:nvSpPr>
        <p:spPr>
          <a:xfrm>
            <a:off x="6259421" y="2883510"/>
            <a:ext cx="3451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데이터 라벨링을 통한 노인 일자리 창출과</a:t>
            </a:r>
            <a:endParaRPr kumimoji="1" lang="en-US" altLang="ko-KR" sz="14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en-US" altLang="ko-KR" sz="1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AI </a:t>
            </a:r>
            <a:r>
              <a:rPr kumimoji="1" lang="ko-KR" altLang="en-US" sz="1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학습 데이터 구축</a:t>
            </a:r>
            <a:endParaRPr kumimoji="1" lang="ko-Kore-KR" altLang="en-US" sz="14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B678C7-C1FD-0C03-B1E3-39F9A55ABEAF}"/>
              </a:ext>
            </a:extLst>
          </p:cNvPr>
          <p:cNvSpPr txBox="1"/>
          <p:nvPr/>
        </p:nvSpPr>
        <p:spPr>
          <a:xfrm>
            <a:off x="6270133" y="6052961"/>
            <a:ext cx="31334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2022</a:t>
            </a:r>
            <a:r>
              <a:rPr kumimoji="1" lang="ko-KR" altLang="en-US" sz="12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오아시스 </a:t>
            </a:r>
            <a:r>
              <a:rPr kumimoji="1" lang="ko-KR" altLang="en-US" sz="1200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Dotum_Pro Medium" pitchFamily="2" charset="-127"/>
              </a:rPr>
              <a:t>해커톤</a:t>
            </a:r>
            <a:r>
              <a:rPr kumimoji="1" lang="ko-KR" altLang="en-US" sz="12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12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Dotum_Pro Medium" pitchFamily="2" charset="-127"/>
              </a:rPr>
              <a:t>코딩인력사무소</a:t>
            </a:r>
            <a:endParaRPr kumimoji="1" lang="ko-Kore-KR" altLang="en-US" sz="12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321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6B3098-3E5A-D3C5-8790-9F8694CE7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799AF7-6E41-AEA6-EAA8-8B2560A8C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540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570D5518-BB0B-AB1A-F20A-72D3CFEEDBB3}"/>
              </a:ext>
            </a:extLst>
          </p:cNvPr>
          <p:cNvSpPr/>
          <p:nvPr/>
        </p:nvSpPr>
        <p:spPr>
          <a:xfrm>
            <a:off x="2557793" y="3289039"/>
            <a:ext cx="9634207" cy="28564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2569296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B75CF-D574-CE96-E2FE-181D6052F9FD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03.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서비스 소개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F84D061-4744-9DA8-2D53-57BD8136742F}"/>
              </a:ext>
            </a:extLst>
          </p:cNvPr>
          <p:cNvGrpSpPr/>
          <p:nvPr/>
        </p:nvGrpSpPr>
        <p:grpSpPr>
          <a:xfrm>
            <a:off x="1032670" y="463426"/>
            <a:ext cx="3073252" cy="6086797"/>
            <a:chOff x="2418294" y="458532"/>
            <a:chExt cx="3073252" cy="6086797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7EDA6D0-B6A1-3B30-8863-1B0C2159E3CB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B4EDABEC-C8B3-CC2C-A5B8-7FD49C3C7273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2" name="그룹 11">
                  <a:extLst>
                    <a:ext uri="{FF2B5EF4-FFF2-40B4-BE49-F238E27FC236}">
                      <a16:creationId xmlns:a16="http://schemas.microsoft.com/office/drawing/2014/main" id="{E538997E-98DE-DB3D-62E0-509DEA0912F9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27" name="그룹 26">
                    <a:extLst>
                      <a:ext uri="{FF2B5EF4-FFF2-40B4-BE49-F238E27FC236}">
                        <a16:creationId xmlns:a16="http://schemas.microsoft.com/office/drawing/2014/main" id="{21A67D51-F859-FD4A-BC4C-1E134C7F7F4B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33" name="모서리가 둥근 직사각형 32">
                      <a:extLst>
                        <a:ext uri="{FF2B5EF4-FFF2-40B4-BE49-F238E27FC236}">
                          <a16:creationId xmlns:a16="http://schemas.microsoft.com/office/drawing/2014/main" id="{E334BBBE-32ED-CB42-7D25-5C918F89EA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4" name="그래픽 33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9FE8D18F-9D31-2E60-CDCB-D63253F0C95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5" name="직사각형 34">
                      <a:extLst>
                        <a:ext uri="{FF2B5EF4-FFF2-40B4-BE49-F238E27FC236}">
                          <a16:creationId xmlns:a16="http://schemas.microsoft.com/office/drawing/2014/main" id="{CF31AEB3-2981-3556-1281-51298B9368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36" name="그래픽 35" descr="태그 단색으로 채워진">
                      <a:extLst>
                        <a:ext uri="{FF2B5EF4-FFF2-40B4-BE49-F238E27FC236}">
                          <a16:creationId xmlns:a16="http://schemas.microsoft.com/office/drawing/2014/main" id="{AB563793-45E0-B21B-7D59-B86D7A65B09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7" name="TextBox 36">
                      <a:extLst>
                        <a:ext uri="{FF2B5EF4-FFF2-40B4-BE49-F238E27FC236}">
                          <a16:creationId xmlns:a16="http://schemas.microsoft.com/office/drawing/2014/main" id="{DB83A902-13EB-FF33-40AE-FFD9AAEBE3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8" name="TextBox 37">
                      <a:extLst>
                        <a:ext uri="{FF2B5EF4-FFF2-40B4-BE49-F238E27FC236}">
                          <a16:creationId xmlns:a16="http://schemas.microsoft.com/office/drawing/2014/main" id="{A37D81B5-711E-4CFA-A334-3063CCE9508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39" name="모서리가 둥근 직사각형 38">
                      <a:extLst>
                        <a:ext uri="{FF2B5EF4-FFF2-40B4-BE49-F238E27FC236}">
                          <a16:creationId xmlns:a16="http://schemas.microsoft.com/office/drawing/2014/main" id="{CB9C6026-7B4B-88E0-6D78-1821115E56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40" name="그림 39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C841E79D-2451-7A4A-5517-BB3514DD9AE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5A12A329-3A8E-678A-6DDD-F6715F033698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257A2FE8-0539-38B7-DE24-91A520DC1C9E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3E518C7A-74F0-35E3-22D4-36B8B2B9304D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31" name="직선 화살표 연결선 30">
                    <a:extLst>
                      <a:ext uri="{FF2B5EF4-FFF2-40B4-BE49-F238E27FC236}">
                        <a16:creationId xmlns:a16="http://schemas.microsoft.com/office/drawing/2014/main" id="{377EF6F0-8E2B-B363-DE9D-AAC53733DEF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7FE27104-CE20-343E-3AC8-C3706CDEA91E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13" name="그래픽 12" descr="사용자 단색으로 채워진">
                  <a:extLst>
                    <a:ext uri="{FF2B5EF4-FFF2-40B4-BE49-F238E27FC236}">
                      <a16:creationId xmlns:a16="http://schemas.microsoft.com/office/drawing/2014/main" id="{0623D4D3-A333-38A3-E3DB-7F404E1F69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4" name="그래픽 13" descr="체크리스트 단색으로 채워진">
                  <a:extLst>
                    <a:ext uri="{FF2B5EF4-FFF2-40B4-BE49-F238E27FC236}">
                      <a16:creationId xmlns:a16="http://schemas.microsoft.com/office/drawing/2014/main" id="{572BD37B-4A4A-311E-CECD-6396DE760D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5" name="그래픽 14" descr="돋보기 단색으로 채워진">
                  <a:extLst>
                    <a:ext uri="{FF2B5EF4-FFF2-40B4-BE49-F238E27FC236}">
                      <a16:creationId xmlns:a16="http://schemas.microsoft.com/office/drawing/2014/main" id="{95967D06-B761-B5B2-DFB1-E0A17CBDA7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6" name="그래픽 15" descr="주택 단색으로 채워진">
                  <a:extLst>
                    <a:ext uri="{FF2B5EF4-FFF2-40B4-BE49-F238E27FC236}">
                      <a16:creationId xmlns:a16="http://schemas.microsoft.com/office/drawing/2014/main" id="{6489EA95-7EE9-FB1C-4C76-8EA8C8A368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128645D-9CD5-47AF-7ABC-9513E547FBE4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0292CC4D-89EF-59FD-B4D2-8886B8938D34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C733B66-6982-8D21-C74F-C053FB34D3AE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D1E6CCB-4E34-FEBB-B8A3-BFEEA7A82AAA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1568220D-6151-5836-027A-C1344449037B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24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83EC486B-AEA0-84FA-9190-78751D98E23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5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7EA8D0EC-1DC7-F4C9-FD1C-E6D41D10B20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154E0A4B-7AA5-C134-4408-543686E98B19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  <p:pic>
              <p:nvPicPr>
                <p:cNvPr id="21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E502EE12-FC2C-92EC-BC0F-3ECEE0772CA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DDD7C97B-96E8-9E4F-6C0D-EE209CC439F8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</p:grp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9C117D1C-849B-4268-C6BE-94FD90D10C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C1D494-3D29-DE96-77CC-2662484A1CB9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BF07EB8-E407-4A7D-FF58-F3E94A8FDCE2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2189C0AF-0FCF-C937-7CC3-FB240A8A6807}"/>
              </a:ext>
            </a:extLst>
          </p:cNvPr>
          <p:cNvSpPr txBox="1"/>
          <p:nvPr/>
        </p:nvSpPr>
        <p:spPr>
          <a:xfrm>
            <a:off x="4464650" y="3879284"/>
            <a:ext cx="3795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ore-KR" altLang="en-US" sz="1500" dirty="0">
                <a:latin typeface="Malgun Gothic" panose="020B0503020000020004" pitchFamily="34" charset="-127"/>
                <a:ea typeface="Malgun Gothic" panose="020B0503020000020004" pitchFamily="34" charset="-127"/>
                <a:cs typeface="KoPubWorldDotum_Pro Medium" pitchFamily="2" charset="-127"/>
              </a:rPr>
              <a:t>편리한</a:t>
            </a: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en-US" altLang="ko-KR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UI</a:t>
            </a:r>
          </a:p>
          <a:p>
            <a:pPr>
              <a:lnSpc>
                <a:spcPct val="120000"/>
              </a:lnSpc>
            </a:pP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보편적인 사용성을 추구한다</a:t>
            </a:r>
            <a:endParaRPr kumimoji="1" lang="en-US" altLang="ko-KR" sz="1500" dirty="0">
              <a:latin typeface="Malgun Gothic" panose="020B0503020000020004" pitchFamily="34" charset="-127"/>
              <a:ea typeface="Malgun Gothic" panose="020B0503020000020004" pitchFamily="34" charset="-127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처리한 동작을 쉽게 되돌릴 수 있도록 한다</a:t>
            </a:r>
            <a:endParaRPr kumimoji="1" lang="en-US" altLang="ko-KR" sz="1500" dirty="0">
              <a:latin typeface="Malgun Gothic" panose="020B0503020000020004" pitchFamily="34" charset="-127"/>
              <a:ea typeface="Malgun Gothic" panose="020B0503020000020004" pitchFamily="34" charset="-127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등등 미정</a:t>
            </a:r>
            <a:endParaRPr kumimoji="1" lang="ko-Kore-KR" altLang="en-US" sz="15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9771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67B2DAE3-E39C-1539-E410-6D98705FD980}"/>
              </a:ext>
            </a:extLst>
          </p:cNvPr>
          <p:cNvSpPr/>
          <p:nvPr/>
        </p:nvSpPr>
        <p:spPr>
          <a:xfrm>
            <a:off x="11884283" y="0"/>
            <a:ext cx="305390" cy="6865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5865347" y="0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5787963-C774-27D7-8443-89BAF35518C3}"/>
              </a:ext>
            </a:extLst>
          </p:cNvPr>
          <p:cNvGrpSpPr/>
          <p:nvPr/>
        </p:nvGrpSpPr>
        <p:grpSpPr>
          <a:xfrm>
            <a:off x="4559374" y="463426"/>
            <a:ext cx="3073252" cy="6086797"/>
            <a:chOff x="2418294" y="458532"/>
            <a:chExt cx="3073252" cy="60867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FC4389F-B3D5-BAFB-2CC2-2B021D78E9E0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5D8C3D4-DE90-A9AC-CFC3-A8C56C5B5434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1" name="그룹 10">
                  <a:extLst>
                    <a:ext uri="{FF2B5EF4-FFF2-40B4-BE49-F238E27FC236}">
                      <a16:creationId xmlns:a16="http://schemas.microsoft.com/office/drawing/2014/main" id="{6C8C37DA-C09A-480F-6C78-B3AB7EA80217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26" name="그룹 25">
                    <a:extLst>
                      <a:ext uri="{FF2B5EF4-FFF2-40B4-BE49-F238E27FC236}">
                        <a16:creationId xmlns:a16="http://schemas.microsoft.com/office/drawing/2014/main" id="{C8D2A18F-8320-AC77-4C45-F21A244FC25D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32" name="모서리가 둥근 직사각형 31">
                      <a:extLst>
                        <a:ext uri="{FF2B5EF4-FFF2-40B4-BE49-F238E27FC236}">
                          <a16:creationId xmlns:a16="http://schemas.microsoft.com/office/drawing/2014/main" id="{A5CFB3D0-BBF1-D8C4-A016-4CACF43CDB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3" name="그래픽 32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D31AF69C-0F92-850F-1BB2-8256A1050FC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4" name="직사각형 33">
                      <a:extLst>
                        <a:ext uri="{FF2B5EF4-FFF2-40B4-BE49-F238E27FC236}">
                          <a16:creationId xmlns:a16="http://schemas.microsoft.com/office/drawing/2014/main" id="{BF9E4615-BCE4-2B7A-FF80-27C84E4D3D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35" name="그래픽 34" descr="태그 단색으로 채워진">
                      <a:extLst>
                        <a:ext uri="{FF2B5EF4-FFF2-40B4-BE49-F238E27FC236}">
                          <a16:creationId xmlns:a16="http://schemas.microsoft.com/office/drawing/2014/main" id="{967651F9-256C-F347-D3BD-C55DF19A3EB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6" name="TextBox 35">
                      <a:extLst>
                        <a:ext uri="{FF2B5EF4-FFF2-40B4-BE49-F238E27FC236}">
                          <a16:creationId xmlns:a16="http://schemas.microsoft.com/office/drawing/2014/main" id="{3808000D-4A46-408B-8A9A-59070E7C31A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" name="TextBox 36">
                      <a:extLst>
                        <a:ext uri="{FF2B5EF4-FFF2-40B4-BE49-F238E27FC236}">
                          <a16:creationId xmlns:a16="http://schemas.microsoft.com/office/drawing/2014/main" id="{47367084-9C40-1D6E-E179-1D7FD1CE5C0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38" name="모서리가 둥근 직사각형 37">
                      <a:extLst>
                        <a:ext uri="{FF2B5EF4-FFF2-40B4-BE49-F238E27FC236}">
                          <a16:creationId xmlns:a16="http://schemas.microsoft.com/office/drawing/2014/main" id="{45D65A47-F263-F251-4BEF-A1A59E456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9" name="그림 38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0CD922A8-801B-42A1-1AA2-0EEF09E996E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73665431-22F4-5805-3D8E-6A30C1405855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533DEA02-996D-3C9F-ADEB-09B4D9DFB780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9E482DCD-C108-F6A6-7AC4-9086FFC207C6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30" name="직선 화살표 연결선 29">
                    <a:extLst>
                      <a:ext uri="{FF2B5EF4-FFF2-40B4-BE49-F238E27FC236}">
                        <a16:creationId xmlns:a16="http://schemas.microsoft.com/office/drawing/2014/main" id="{9A6FA03D-93FF-3B52-3D29-59CB74B81A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8D106D93-E207-D1F2-61C3-DA1B5EC27C4F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12" name="그래픽 11" descr="사용자 단색으로 채워진">
                  <a:extLst>
                    <a:ext uri="{FF2B5EF4-FFF2-40B4-BE49-F238E27FC236}">
                      <a16:creationId xmlns:a16="http://schemas.microsoft.com/office/drawing/2014/main" id="{A7244769-F2D2-E09E-52D9-CBEC1BC3C5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3" name="그래픽 12" descr="체크리스트 단색으로 채워진">
                  <a:extLst>
                    <a:ext uri="{FF2B5EF4-FFF2-40B4-BE49-F238E27FC236}">
                      <a16:creationId xmlns:a16="http://schemas.microsoft.com/office/drawing/2014/main" id="{901AB368-DFFF-C8A7-B82F-E45E5F8EA5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4" name="그래픽 13" descr="돋보기 단색으로 채워진">
                  <a:extLst>
                    <a:ext uri="{FF2B5EF4-FFF2-40B4-BE49-F238E27FC236}">
                      <a16:creationId xmlns:a16="http://schemas.microsoft.com/office/drawing/2014/main" id="{CC64B1AD-13F8-11E2-F99B-E78946926CA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5" name="그래픽 14" descr="주택 단색으로 채워진">
                  <a:extLst>
                    <a:ext uri="{FF2B5EF4-FFF2-40B4-BE49-F238E27FC236}">
                      <a16:creationId xmlns:a16="http://schemas.microsoft.com/office/drawing/2014/main" id="{61F91020-CCB7-16CC-E995-C3E6BE0FD7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97D2511-16DA-40FB-A3CC-1D08AEE6BCEB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99951512-FD8D-86BA-8FC4-5FF888B9C073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B8758EB-A388-3E2F-22B8-2918EB64B26D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589A212A-60BD-53FF-20E7-D0EC86651E33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4676A943-DAAA-0BBD-6C9E-80F466E04738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21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EE2CF925-4166-9660-4E64-13DD0F309B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36EE034D-147E-3241-06A4-13652F4D1A5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A254FC9A-9D31-4E99-B388-AC875AD2FEBF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  <p:pic>
              <p:nvPicPr>
                <p:cNvPr id="24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6BA63C76-4D29-58E1-6621-DFFBCBBA24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23ECD2DD-1783-9233-EED2-8250DBFA6CBD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</p:grp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1C2148BB-C131-E9A1-6DD8-5934215C79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596650-CB78-C091-9A7E-3D6D18438D59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4B0F484-0871-7C48-2F7B-D9D25F69B502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18479BDF-9422-F1E0-34C3-D02BBA4E7017}"/>
              </a:ext>
            </a:extLst>
          </p:cNvPr>
          <p:cNvSpPr txBox="1"/>
          <p:nvPr/>
        </p:nvSpPr>
        <p:spPr>
          <a:xfrm>
            <a:off x="537298" y="1918131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BE7253B-3925-F643-0307-A45B3E36E9A7}"/>
              </a:ext>
            </a:extLst>
          </p:cNvPr>
          <p:cNvCxnSpPr>
            <a:cxnSpLocks/>
          </p:cNvCxnSpPr>
          <p:nvPr/>
        </p:nvCxnSpPr>
        <p:spPr>
          <a:xfrm>
            <a:off x="1441723" y="3426194"/>
            <a:ext cx="2765639" cy="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50485745-9C78-B19C-4633-AB05F9B5146E}"/>
              </a:ext>
            </a:extLst>
          </p:cNvPr>
          <p:cNvCxnSpPr>
            <a:cxnSpLocks/>
          </p:cNvCxnSpPr>
          <p:nvPr/>
        </p:nvCxnSpPr>
        <p:spPr>
          <a:xfrm>
            <a:off x="7961265" y="3426194"/>
            <a:ext cx="2765639" cy="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0031FBF-CE94-C869-9392-F8E202747262}"/>
              </a:ext>
            </a:extLst>
          </p:cNvPr>
          <p:cNvSpPr txBox="1"/>
          <p:nvPr/>
        </p:nvSpPr>
        <p:spPr>
          <a:xfrm>
            <a:off x="7961265" y="1920502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C379F0A-126F-C6AA-BDDC-25CDFD36316D}"/>
              </a:ext>
            </a:extLst>
          </p:cNvPr>
          <p:cNvSpPr txBox="1"/>
          <p:nvPr/>
        </p:nvSpPr>
        <p:spPr>
          <a:xfrm>
            <a:off x="537298" y="3720180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BD2B70B-20E2-AD16-F8FB-A59C9D814420}"/>
              </a:ext>
            </a:extLst>
          </p:cNvPr>
          <p:cNvSpPr txBox="1"/>
          <p:nvPr/>
        </p:nvSpPr>
        <p:spPr>
          <a:xfrm>
            <a:off x="7904545" y="3720180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78E919E-FB5E-17DA-A794-FF724CEE9899}"/>
              </a:ext>
            </a:extLst>
          </p:cNvPr>
          <p:cNvSpPr/>
          <p:nvPr/>
        </p:nvSpPr>
        <p:spPr>
          <a:xfrm>
            <a:off x="-1506" y="0"/>
            <a:ext cx="305390" cy="6865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256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97E95A55-ED2F-D374-4565-F3DE68FE9AF7}"/>
              </a:ext>
            </a:extLst>
          </p:cNvPr>
          <p:cNvSpPr/>
          <p:nvPr/>
        </p:nvSpPr>
        <p:spPr>
          <a:xfrm>
            <a:off x="11245502" y="-7244"/>
            <a:ext cx="946498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6943725-32A4-C29C-AD2B-93D306BBEBCA}"/>
              </a:ext>
            </a:extLst>
          </p:cNvPr>
          <p:cNvSpPr/>
          <p:nvPr/>
        </p:nvSpPr>
        <p:spPr>
          <a:xfrm>
            <a:off x="-13616" y="-7244"/>
            <a:ext cx="946498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437FDAB-3446-DAFD-9059-F641EDFCE477}"/>
              </a:ext>
            </a:extLst>
          </p:cNvPr>
          <p:cNvGrpSpPr/>
          <p:nvPr/>
        </p:nvGrpSpPr>
        <p:grpSpPr>
          <a:xfrm>
            <a:off x="-296857" y="447309"/>
            <a:ext cx="3073252" cy="6086797"/>
            <a:chOff x="2418294" y="458532"/>
            <a:chExt cx="3073252" cy="60867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2B24C0B-6340-3082-8849-F7C61E5115D2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776BFA15-FBBD-0BC7-6CE7-293DA4880ED3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0" name="그룹 9">
                  <a:extLst>
                    <a:ext uri="{FF2B5EF4-FFF2-40B4-BE49-F238E27FC236}">
                      <a16:creationId xmlns:a16="http://schemas.microsoft.com/office/drawing/2014/main" id="{ABB37ACF-5D10-E482-959A-34E3F84B31F7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25" name="그룹 24">
                    <a:extLst>
                      <a:ext uri="{FF2B5EF4-FFF2-40B4-BE49-F238E27FC236}">
                        <a16:creationId xmlns:a16="http://schemas.microsoft.com/office/drawing/2014/main" id="{9409D38F-EB1D-6569-C7F5-2D1150746E17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31" name="모서리가 둥근 직사각형 30">
                      <a:extLst>
                        <a:ext uri="{FF2B5EF4-FFF2-40B4-BE49-F238E27FC236}">
                          <a16:creationId xmlns:a16="http://schemas.microsoft.com/office/drawing/2014/main" id="{13185CF9-1050-70BF-B6FA-E588AE9E82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2" name="그래픽 31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DE8616D1-C6D1-1FA6-4D47-5BE24CF3194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3" name="직사각형 32">
                      <a:extLst>
                        <a:ext uri="{FF2B5EF4-FFF2-40B4-BE49-F238E27FC236}">
                          <a16:creationId xmlns:a16="http://schemas.microsoft.com/office/drawing/2014/main" id="{8248CB9B-A333-7402-0611-1411E4E728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34" name="그래픽 33" descr="태그 단색으로 채워진">
                      <a:extLst>
                        <a:ext uri="{FF2B5EF4-FFF2-40B4-BE49-F238E27FC236}">
                          <a16:creationId xmlns:a16="http://schemas.microsoft.com/office/drawing/2014/main" id="{414E0A0F-0058-6467-AF86-A2783491E1C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5" name="TextBox 34">
                      <a:extLst>
                        <a:ext uri="{FF2B5EF4-FFF2-40B4-BE49-F238E27FC236}">
                          <a16:creationId xmlns:a16="http://schemas.microsoft.com/office/drawing/2014/main" id="{4B8CAD2A-E755-B32E-BB64-3157BFF9C02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" name="TextBox 35">
                      <a:extLst>
                        <a:ext uri="{FF2B5EF4-FFF2-40B4-BE49-F238E27FC236}">
                          <a16:creationId xmlns:a16="http://schemas.microsoft.com/office/drawing/2014/main" id="{C5996BE2-4BAB-4306-E774-01A5296E88B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37" name="모서리가 둥근 직사각형 36">
                      <a:extLst>
                        <a:ext uri="{FF2B5EF4-FFF2-40B4-BE49-F238E27FC236}">
                          <a16:creationId xmlns:a16="http://schemas.microsoft.com/office/drawing/2014/main" id="{794172FE-5A7C-9482-423D-0259F7906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8" name="그림 37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9D725894-E612-8697-81EE-4608511F9B6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3C4026DA-1146-A11B-4DF4-EEA279CFAB04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266A6B61-512F-5665-4A8F-609158988618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59F1EB86-61A4-E8CF-103B-6E33AB7C2A8B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29" name="직선 화살표 연결선 28">
                    <a:extLst>
                      <a:ext uri="{FF2B5EF4-FFF2-40B4-BE49-F238E27FC236}">
                        <a16:creationId xmlns:a16="http://schemas.microsoft.com/office/drawing/2014/main" id="{44B649CC-03EE-1383-393D-B98BFEE116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C0501F0-AEF4-7C60-A48E-21F31C2C7CFA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11" name="그래픽 10" descr="사용자 단색으로 채워진">
                  <a:extLst>
                    <a:ext uri="{FF2B5EF4-FFF2-40B4-BE49-F238E27FC236}">
                      <a16:creationId xmlns:a16="http://schemas.microsoft.com/office/drawing/2014/main" id="{0F3FC0FB-311E-3FA4-E9F7-F05562A6D4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2" name="그래픽 11" descr="체크리스트 단색으로 채워진">
                  <a:extLst>
                    <a:ext uri="{FF2B5EF4-FFF2-40B4-BE49-F238E27FC236}">
                      <a16:creationId xmlns:a16="http://schemas.microsoft.com/office/drawing/2014/main" id="{D069E312-8A41-86A1-F86B-BD137C31A8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3" name="그래픽 12" descr="돋보기 단색으로 채워진">
                  <a:extLst>
                    <a:ext uri="{FF2B5EF4-FFF2-40B4-BE49-F238E27FC236}">
                      <a16:creationId xmlns:a16="http://schemas.microsoft.com/office/drawing/2014/main" id="{078B657B-A933-87E9-7571-B77F263776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4" name="그래픽 13" descr="주택 단색으로 채워진">
                  <a:extLst>
                    <a:ext uri="{FF2B5EF4-FFF2-40B4-BE49-F238E27FC236}">
                      <a16:creationId xmlns:a16="http://schemas.microsoft.com/office/drawing/2014/main" id="{9F22E50D-D021-A429-43C8-77E1F4A8BB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EDCDD94B-D2B1-7622-D4F2-015D311F5998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216A2CF-F7B5-F379-FD63-080FC0362FC0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F060942-E006-4D75-D698-7B39A7E4E3EC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2A5BFEF-458A-13F9-4167-DCEDF931EA7C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pic>
              <p:nvPicPr>
                <p:cNvPr id="19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C8325CED-80C9-2CE4-D47B-5DE6E2441A2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447CAE5B-B3DE-B7CB-F7E3-C31F61765981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8B3E9BF-FC06-C9BD-E249-F66CD0A78897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22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4469D3F7-10DE-B4B8-AD10-89BED35F733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34908015-8971-E85C-7D73-93172DF7C3B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8FA50ACC-B79A-F9DF-990B-E7304ED76D6E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</p:grp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314A4DF8-3FCF-1B88-3B7F-61E040DBD8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5DF75F-E2EA-306F-C376-71761853E196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157161-F3F5-C245-7A2C-FF8C0DDA5C72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D47A2A98-8AE2-4163-B63D-53E75723F3A6}"/>
              </a:ext>
            </a:extLst>
          </p:cNvPr>
          <p:cNvGrpSpPr/>
          <p:nvPr/>
        </p:nvGrpSpPr>
        <p:grpSpPr>
          <a:xfrm>
            <a:off x="9383527" y="447309"/>
            <a:ext cx="3073252" cy="6086797"/>
            <a:chOff x="7241185" y="538082"/>
            <a:chExt cx="3073252" cy="6086797"/>
          </a:xfrm>
        </p:grpSpPr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6DA82D5A-4F71-A7C6-2432-987C5C19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7408315" y="695616"/>
              <a:ext cx="2775704" cy="5929263"/>
            </a:xfrm>
            <a:prstGeom prst="rect">
              <a:avLst/>
            </a:prstGeom>
          </p:spPr>
        </p:pic>
        <p:pic>
          <p:nvPicPr>
            <p:cNvPr id="39" name="그림 38" descr="텍스트, 모니터, 실내, 휴대폰이(가) 표시된 사진&#10;&#10;자동 생성된 설명">
              <a:extLst>
                <a:ext uri="{FF2B5EF4-FFF2-40B4-BE49-F238E27FC236}">
                  <a16:creationId xmlns:a16="http://schemas.microsoft.com/office/drawing/2014/main" id="{A613D144-9249-458C-6AAB-7C65DE580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185" y="538082"/>
              <a:ext cx="3073252" cy="6086797"/>
            </a:xfrm>
            <a:prstGeom prst="rect">
              <a:avLst/>
            </a:prstGeom>
          </p:spPr>
        </p:pic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08B7EBB4-F23A-EEA4-2377-755F12611F68}"/>
              </a:ext>
            </a:extLst>
          </p:cNvPr>
          <p:cNvSpPr txBox="1"/>
          <p:nvPr/>
        </p:nvSpPr>
        <p:spPr>
          <a:xfrm>
            <a:off x="3683339" y="995962"/>
            <a:ext cx="4852765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ko-KR" altLang="en-US" sz="2600" dirty="0" err="1">
                <a:solidFill>
                  <a:srgbClr val="2F75B6"/>
                </a:solidFill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뭐시당가</a:t>
            </a:r>
            <a:r>
              <a:rPr kumimoji="1" lang="ko-KR" altLang="en-US" sz="2600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sz="2600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vs </a:t>
            </a:r>
            <a:r>
              <a:rPr kumimoji="1" lang="ko-KR" altLang="en-US" sz="2600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크라우드웍스</a:t>
            </a:r>
            <a:endParaRPr kumimoji="1" lang="en-US" altLang="ko-KR" sz="2600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</p:txBody>
      </p:sp>
      <p:graphicFrame>
        <p:nvGraphicFramePr>
          <p:cNvPr id="59" name="표 3">
            <a:extLst>
              <a:ext uri="{FF2B5EF4-FFF2-40B4-BE49-F238E27FC236}">
                <a16:creationId xmlns:a16="http://schemas.microsoft.com/office/drawing/2014/main" id="{459AFD95-A273-B9CC-6A69-6405F0DACD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462974"/>
              </p:ext>
            </p:extLst>
          </p:nvPr>
        </p:nvGraphicFramePr>
        <p:xfrm>
          <a:off x="3834262" y="1694504"/>
          <a:ext cx="4550917" cy="4337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810">
                  <a:extLst>
                    <a:ext uri="{9D8B030D-6E8A-4147-A177-3AD203B41FA5}">
                      <a16:colId xmlns:a16="http://schemas.microsoft.com/office/drawing/2014/main" val="4178199515"/>
                    </a:ext>
                  </a:extLst>
                </a:gridCol>
                <a:gridCol w="1013297">
                  <a:extLst>
                    <a:ext uri="{9D8B030D-6E8A-4147-A177-3AD203B41FA5}">
                      <a16:colId xmlns:a16="http://schemas.microsoft.com/office/drawing/2014/main" val="3594005143"/>
                    </a:ext>
                  </a:extLst>
                </a:gridCol>
                <a:gridCol w="1768810">
                  <a:extLst>
                    <a:ext uri="{9D8B030D-6E8A-4147-A177-3AD203B41FA5}">
                      <a16:colId xmlns:a16="http://schemas.microsoft.com/office/drawing/2014/main" val="350460578"/>
                    </a:ext>
                  </a:extLst>
                </a:gridCol>
              </a:tblGrid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232323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435345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1255910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343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45345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7823116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23432423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8878717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324234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6709416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9262669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kern="1200" spc="-5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r>
                        <a:rPr lang="en-US" altLang="ko-KR" sz="1500" kern="1200" spc="-5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1</a:t>
                      </a:r>
                      <a:endParaRPr lang="ko-KR" altLang="en-US" sz="1500" kern="1200" spc="-5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392593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234243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r>
                        <a:rPr lang="en-US" altLang="ko-KR" sz="150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2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6263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7920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B75CF-D574-CE96-E2FE-181D6052F9FD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04.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기대효과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8862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0"/>
            <a:ext cx="12192001" cy="4207362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E8B26C-FEEA-B190-4DA5-6F07E12E26D2}"/>
              </a:ext>
            </a:extLst>
          </p:cNvPr>
          <p:cNvSpPr txBox="1"/>
          <p:nvPr/>
        </p:nvSpPr>
        <p:spPr>
          <a:xfrm>
            <a:off x="3672121" y="3204478"/>
            <a:ext cx="485276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ko-KR" sz="3600" dirty="0">
                <a:solidFill>
                  <a:schemeClr val="bg1"/>
                </a:solidFill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13579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B75CF-D574-CE96-E2FE-181D6052F9FD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질의 응답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429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EA78E83-A728-69EC-89BA-3F35672DC625}"/>
              </a:ext>
            </a:extLst>
          </p:cNvPr>
          <p:cNvSpPr/>
          <p:nvPr/>
        </p:nvSpPr>
        <p:spPr>
          <a:xfrm>
            <a:off x="0" y="-7244"/>
            <a:ext cx="12192000" cy="1723848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DB9C45-CF40-BF0E-41E5-C539B053054E}"/>
              </a:ext>
            </a:extLst>
          </p:cNvPr>
          <p:cNvSpPr txBox="1"/>
          <p:nvPr/>
        </p:nvSpPr>
        <p:spPr>
          <a:xfrm>
            <a:off x="474510" y="818216"/>
            <a:ext cx="49043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400" dirty="0">
                <a:solidFill>
                  <a:schemeClr val="bg1"/>
                </a:solidFill>
                <a:latin typeface="Gmarket Sans Medium" panose="02000000000000000000" pitchFamily="2" charset="-128"/>
                <a:ea typeface="Gmarket Sans Medium" panose="02000000000000000000" pitchFamily="2" charset="-128"/>
                <a:cs typeface="KoPubWorldDotum_Pro Bold" pitchFamily="2" charset="-127"/>
              </a:rPr>
              <a:t>감사합니다</a:t>
            </a:r>
            <a:r>
              <a:rPr kumimoji="1" lang="en-US" altLang="ko-KR" sz="4400" dirty="0">
                <a:solidFill>
                  <a:schemeClr val="bg1"/>
                </a:solidFill>
                <a:latin typeface="Gmarket Sans Medium" panose="02000000000000000000" pitchFamily="2" charset="-128"/>
                <a:ea typeface="Gmarket Sans Medium" panose="02000000000000000000" pitchFamily="2" charset="-128"/>
                <a:cs typeface="KoPubWorldDotum_Pro Bold" pitchFamily="2" charset="-127"/>
              </a:rPr>
              <a:t>.</a:t>
            </a:r>
            <a:endParaRPr kumimoji="1" lang="en-US" altLang="ko-Kore-KR" sz="4400" dirty="0">
              <a:solidFill>
                <a:schemeClr val="bg1"/>
              </a:solidFill>
              <a:latin typeface="Gmarket Sans Medium" panose="02000000000000000000" pitchFamily="2" charset="-128"/>
              <a:ea typeface="Gmarket Sans Medium" panose="02000000000000000000" pitchFamily="2" charset="-128"/>
              <a:cs typeface="KoPubWorldDotum_Pro Bold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214F2D-C2FE-2E93-67FE-6C14A51EFDFD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34EE338-687C-88FD-E0D0-39EFBAAE78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028" l="10000" r="90000">
                        <a14:foregroundMark x1="52917" y1="82778" x2="52917" y2="82778"/>
                        <a14:foregroundMark x1="45139" y1="68333" x2="22778" y2="86806"/>
                        <a14:foregroundMark x1="52917" y1="72222" x2="66944" y2="84861"/>
                        <a14:foregroundMark x1="66944" y1="84861" x2="69167" y2="99028"/>
                        <a14:foregroundMark x1="52917" y1="58194" x2="50139" y2="622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49943" y="2737310"/>
            <a:ext cx="2116094" cy="21160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077C2CE-25A7-8966-1AB1-627E7C895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456" y="2413117"/>
            <a:ext cx="2618654" cy="26186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4B3E673-69A5-D983-C05A-635204506E27}"/>
              </a:ext>
            </a:extLst>
          </p:cNvPr>
          <p:cNvSpPr txBox="1"/>
          <p:nvPr/>
        </p:nvSpPr>
        <p:spPr>
          <a:xfrm>
            <a:off x="1444440" y="5060973"/>
            <a:ext cx="1384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기획자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나유경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F27E73-2906-8691-E3DF-B4EF00EC4B45}"/>
              </a:ext>
            </a:extLst>
          </p:cNvPr>
          <p:cNvSpPr txBox="1"/>
          <p:nvPr/>
        </p:nvSpPr>
        <p:spPr>
          <a:xfrm>
            <a:off x="4115647" y="5060973"/>
            <a:ext cx="1384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개발자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김한영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28F41E-D2F6-A8C8-5506-8CB7FD479B4E}"/>
              </a:ext>
            </a:extLst>
          </p:cNvPr>
          <p:cNvSpPr txBox="1"/>
          <p:nvPr/>
        </p:nvSpPr>
        <p:spPr>
          <a:xfrm>
            <a:off x="6786854" y="5060973"/>
            <a:ext cx="1384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개발자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정지운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BE3324-CD5B-ACA4-B79A-DCD85F023C8F}"/>
              </a:ext>
            </a:extLst>
          </p:cNvPr>
          <p:cNvSpPr txBox="1"/>
          <p:nvPr/>
        </p:nvSpPr>
        <p:spPr>
          <a:xfrm>
            <a:off x="9458061" y="5060973"/>
            <a:ext cx="15259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디자이너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서유리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9785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D03B53-203F-8369-684F-60472589A673}"/>
              </a:ext>
            </a:extLst>
          </p:cNvPr>
          <p:cNvSpPr txBox="1"/>
          <p:nvPr/>
        </p:nvSpPr>
        <p:spPr>
          <a:xfrm>
            <a:off x="10289345" y="103426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3F89C0-BD2E-9313-24D5-92A63B3FB4FA}"/>
              </a:ext>
            </a:extLst>
          </p:cNvPr>
          <p:cNvSpPr/>
          <p:nvPr/>
        </p:nvSpPr>
        <p:spPr>
          <a:xfrm>
            <a:off x="0" y="6383137"/>
            <a:ext cx="12192000" cy="474863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244AB-6363-6B3A-EF4F-D543AFD4B735}"/>
              </a:ext>
            </a:extLst>
          </p:cNvPr>
          <p:cNvSpPr txBox="1"/>
          <p:nvPr/>
        </p:nvSpPr>
        <p:spPr>
          <a:xfrm>
            <a:off x="906467" y="862798"/>
            <a:ext cx="22953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400" b="1" dirty="0">
                <a:solidFill>
                  <a:srgbClr val="2F75B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</a:p>
          <a:p>
            <a:r>
              <a:rPr kumimoji="1" lang="ko-KR" altLang="en-US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목차</a:t>
            </a:r>
            <a:endParaRPr kumimoji="1" lang="en-US" altLang="ko-Kore-KR" sz="4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997F20-189B-C83F-F7C9-932CB478EF3B}"/>
              </a:ext>
            </a:extLst>
          </p:cNvPr>
          <p:cNvSpPr txBox="1"/>
          <p:nvPr/>
        </p:nvSpPr>
        <p:spPr>
          <a:xfrm>
            <a:off x="4298058" y="946948"/>
            <a:ext cx="368189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01.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Introduction</a:t>
            </a:r>
          </a:p>
          <a:p>
            <a:endParaRPr kumimoji="1" lang="en-US" altLang="ko-Kore-KR" sz="1600" dirty="0">
              <a:solidFill>
                <a:srgbClr val="9EC3E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아이디어 개요</a:t>
            </a:r>
            <a:endParaRPr kumimoji="1"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kumimoji="1"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라벨링</a:t>
            </a:r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소개</a:t>
            </a:r>
            <a:r>
              <a:rPr kumimoji="1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</a:p>
          <a:p>
            <a:endParaRPr kumimoji="1"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246BA5-0286-F3AE-FCF2-16CBBA6DC16B}"/>
              </a:ext>
            </a:extLst>
          </p:cNvPr>
          <p:cNvSpPr txBox="1"/>
          <p:nvPr/>
        </p:nvSpPr>
        <p:spPr>
          <a:xfrm>
            <a:off x="7616254" y="946948"/>
            <a:ext cx="302742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02.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Environmental analysis</a:t>
            </a:r>
          </a:p>
          <a:p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현황 및 문제점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63577C-689B-AE69-44D2-0D7B0EDB72F6}"/>
              </a:ext>
            </a:extLst>
          </p:cNvPr>
          <p:cNvSpPr txBox="1"/>
          <p:nvPr/>
        </p:nvSpPr>
        <p:spPr>
          <a:xfrm>
            <a:off x="4298058" y="3803542"/>
            <a:ext cx="284790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03.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Product/Service </a:t>
            </a:r>
          </a:p>
          <a:p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서비스 소개</a:t>
            </a:r>
            <a:endParaRPr kumimoji="1"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서비스 구현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1FFC7-DFE8-876E-7E3A-6BE69555A01F}"/>
              </a:ext>
            </a:extLst>
          </p:cNvPr>
          <p:cNvSpPr txBox="1"/>
          <p:nvPr/>
        </p:nvSpPr>
        <p:spPr>
          <a:xfrm>
            <a:off x="7616254" y="3803542"/>
            <a:ext cx="284790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04.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Expected Result</a:t>
            </a:r>
          </a:p>
          <a:p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기대효과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B57C9DC-5CA2-60EB-CBF7-BFDD7C197FB0}"/>
              </a:ext>
            </a:extLst>
          </p:cNvPr>
          <p:cNvCxnSpPr>
            <a:cxnSpLocks/>
          </p:cNvCxnSpPr>
          <p:nvPr/>
        </p:nvCxnSpPr>
        <p:spPr>
          <a:xfrm>
            <a:off x="4373316" y="864203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079901E3-44C8-A005-3D69-51CC55225ECC}"/>
              </a:ext>
            </a:extLst>
          </p:cNvPr>
          <p:cNvCxnSpPr>
            <a:cxnSpLocks/>
          </p:cNvCxnSpPr>
          <p:nvPr/>
        </p:nvCxnSpPr>
        <p:spPr>
          <a:xfrm>
            <a:off x="7636349" y="864203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6ABA7DC-8D9D-47F7-A1F1-B0F1F1526F32}"/>
              </a:ext>
            </a:extLst>
          </p:cNvPr>
          <p:cNvCxnSpPr>
            <a:cxnSpLocks/>
          </p:cNvCxnSpPr>
          <p:nvPr/>
        </p:nvCxnSpPr>
        <p:spPr>
          <a:xfrm>
            <a:off x="4373316" y="3681265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38CEB9B-34C2-2068-A2A7-A147A52584C6}"/>
              </a:ext>
            </a:extLst>
          </p:cNvPr>
          <p:cNvCxnSpPr>
            <a:cxnSpLocks/>
          </p:cNvCxnSpPr>
          <p:nvPr/>
        </p:nvCxnSpPr>
        <p:spPr>
          <a:xfrm>
            <a:off x="7636349" y="3681265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039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8D0CA-8686-A1AF-8C79-E7EE1A2E0C0A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01.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아이디어 개요 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4B09AF-ACD6-448C-AC04-95A2D087F7B1}"/>
              </a:ext>
            </a:extLst>
          </p:cNvPr>
          <p:cNvSpPr txBox="1"/>
          <p:nvPr/>
        </p:nvSpPr>
        <p:spPr>
          <a:xfrm>
            <a:off x="10336094" y="655583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1545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FD49D-3DD2-6723-1667-A65D6817ECE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51AB17-1EE1-92EA-E483-51D2566EFCB6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02.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현황 및 문제점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1921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EF67FF-D4DF-27AF-1856-BD6501798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76DB80-784C-7D27-4EE8-6E7543577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303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B6BD0-3B3A-2A38-9B88-FE7C0330E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6F1497-B210-3475-9548-4DA7CB8CE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20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BC3674-EA22-354F-8D5C-353A47C15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73FEF9-5152-B7FE-5DA5-8DEDBB223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265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E40676-A6B9-E64A-E1A4-C35802EC1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A7A019-F5CE-0E4D-F5C4-9C09845AA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195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5AC19-4C8F-D9E4-CE66-019139A4E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4AAC2C-3A77-1FA9-C7B1-77B5F4679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753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313</Words>
  <Application>Microsoft Office PowerPoint</Application>
  <PresentationFormat>와이드스크린</PresentationFormat>
  <Paragraphs>146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9" baseType="lpstr">
      <vt:lpstr>Malgun Gothic</vt:lpstr>
      <vt:lpstr>KOPUBWORLDDOTUM_PRO MEDIUM</vt:lpstr>
      <vt:lpstr>Arial</vt:lpstr>
      <vt:lpstr>KOPUBWORLDDOTUM_PRO LIGHT</vt:lpstr>
      <vt:lpstr>Calibri Light</vt:lpstr>
      <vt:lpstr>Gmarket Sans Medium</vt:lpstr>
      <vt:lpstr>Hancom MalangMalang Regular</vt:lpstr>
      <vt:lpstr>Gmarket Sans Bold</vt:lpstr>
      <vt:lpstr>G마켓 산스 Bold</vt:lpstr>
      <vt:lpstr>Calibri</vt:lpstr>
      <vt:lpstr>KoPubWorldDotum_Pro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나유경</dc:creator>
  <cp:lastModifiedBy>김 한영</cp:lastModifiedBy>
  <cp:revision>22</cp:revision>
  <dcterms:created xsi:type="dcterms:W3CDTF">2022-07-19T13:16:38Z</dcterms:created>
  <dcterms:modified xsi:type="dcterms:W3CDTF">2022-07-20T08:14:34Z</dcterms:modified>
</cp:coreProperties>
</file>

<file path=docProps/thumbnail.jpeg>
</file>